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4" r:id="rId12"/>
    <p:sldId id="265" r:id="rId13"/>
    <p:sldId id="266" r:id="rId14"/>
    <p:sldId id="267" r:id="rId15"/>
    <p:sldId id="270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921"/>
    <a:srgbClr val="CCC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-1148" y="-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87297"/>
            <a:ext cx="7927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dirty="0"/>
              <a:t>ФЕДЕРАЛЬНОЕ ГОСУДАРСТВЕННОЕ АВТОНОМНОЕ </a:t>
            </a:r>
            <a:r>
              <a:rPr lang="ru-RU" dirty="0" smtClean="0"/>
              <a:t>ОБРАЗОВАТЕЛЬНОЕ</a:t>
            </a:r>
          </a:p>
          <a:p>
            <a:pPr algn="ctr"/>
            <a:r>
              <a:rPr lang="ru-RU" dirty="0"/>
              <a:t>УЧРЕЖДЕНИЕ ВЫСШЕГО </a:t>
            </a:r>
            <a:r>
              <a:rPr lang="ru-RU" dirty="0" smtClean="0"/>
              <a:t>ОБРАЗОВАНИЯ</a:t>
            </a:r>
          </a:p>
          <a:p>
            <a:pPr algn="ctr"/>
            <a:r>
              <a:rPr lang="ru-RU" dirty="0"/>
              <a:t>«СЕВАСТОПОЛЬСКИЙ ГОСУДАРСТВЕННЫЙ УНИВЕРСИТЕТ»</a:t>
            </a:r>
          </a:p>
          <a:p>
            <a:pPr algn="ctr"/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203742" y="2647855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C00000"/>
                </a:solidFill>
              </a:rPr>
              <a:t>Тема курсовой работы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90153" y="3347700"/>
            <a:ext cx="268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Создание игры </a:t>
            </a:r>
            <a:r>
              <a:rPr lang="en-US" dirty="0" smtClean="0">
                <a:solidFill>
                  <a:srgbClr val="0070C0"/>
                </a:solidFill>
              </a:rPr>
              <a:t>“SphereX”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0227" y="5157192"/>
            <a:ext cx="2921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C00000"/>
                </a:solidFill>
              </a:rPr>
              <a:t>Работу выполнил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</a:p>
          <a:p>
            <a:pPr algn="r"/>
            <a:r>
              <a:rPr lang="ru-RU" dirty="0" smtClean="0">
                <a:solidFill>
                  <a:srgbClr val="C00000"/>
                </a:solidFill>
              </a:rPr>
              <a:t>Студент группы ИС</a:t>
            </a:r>
            <a:r>
              <a:rPr lang="en-US" dirty="0" smtClean="0">
                <a:solidFill>
                  <a:srgbClr val="C00000"/>
                </a:solidFill>
              </a:rPr>
              <a:t>/</a:t>
            </a:r>
            <a:r>
              <a:rPr lang="ru-RU" dirty="0" smtClean="0">
                <a:solidFill>
                  <a:srgbClr val="C00000"/>
                </a:solidFill>
              </a:rPr>
              <a:t>б-20-3-о</a:t>
            </a:r>
          </a:p>
          <a:p>
            <a:pPr algn="r"/>
            <a:r>
              <a:rPr lang="ru-RU" dirty="0" err="1" smtClean="0">
                <a:solidFill>
                  <a:srgbClr val="C00000"/>
                </a:solidFill>
              </a:rPr>
              <a:t>Белик</a:t>
            </a:r>
            <a:r>
              <a:rPr lang="ru-RU" dirty="0" smtClean="0">
                <a:solidFill>
                  <a:srgbClr val="C00000"/>
                </a:solidFill>
              </a:rPr>
              <a:t> Г.М.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5050" y="6179900"/>
            <a:ext cx="78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2022г.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Экран Поражения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42" name="Picture 2" descr="C:\Users\Георгий\OneDrive\Изображения\Снимки экрана\Снимок экрана (307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2697"/>
            <a:ext cx="8229600" cy="440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32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Зона полёта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122" name="Picture 2" descr="C:\Users\Георгий\OneDrive\Изображения\Снимки экрана\Снимок экрана (287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8" y="1600200"/>
            <a:ext cx="725152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7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Третий участок пути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148" name="Picture 4" descr="C:\Users\Георгий\OneDrive\Изображения\Снимки экрана\Снимок экрана (295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2" y="1600200"/>
            <a:ext cx="724819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23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Финальная часть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170" name="Picture 2" descr="C:\Users\Георгий\OneDrive\Изображения\Снимки экрана\Снимок экрана (301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82" y="1600200"/>
            <a:ext cx="726483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916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Экран Победы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194" name="Picture 2" descr="C:\Users\Георгий\OneDrive\Изображения\Снимки экрана\Снимок экрана (304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49" y="1600200"/>
            <a:ext cx="722490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2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Заключение 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 В ходе выполнения курсового проекта была разработана игровая программа. Целью разработки программного продукта ставилась реализация </a:t>
            </a:r>
            <a:r>
              <a:rPr lang="ru-RU" dirty="0" smtClean="0"/>
              <a:t>трёхмерной </a:t>
            </a:r>
            <a:r>
              <a:rPr lang="ru-RU" dirty="0"/>
              <a:t>игровой программы жанра </a:t>
            </a:r>
            <a:r>
              <a:rPr lang="ru-RU" dirty="0" smtClean="0"/>
              <a:t>«Платформер». </a:t>
            </a:r>
            <a:r>
              <a:rPr lang="ru-RU" dirty="0"/>
              <a:t>Разработанный программный продукт может считаться игровой программой и удовлетворять требованиям пользователя. Целевой аудиторией игровой программы предполагаются любители игрового жанра </a:t>
            </a:r>
            <a:r>
              <a:rPr lang="ru-RU" smtClean="0"/>
              <a:t>«Ранней», </a:t>
            </a:r>
            <a:r>
              <a:rPr lang="ru-RU" dirty="0"/>
              <a:t>который требует напряжения внимания и быстрой реакции на происходящие в игре события. Программа может быть модернизирована и дополнена.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901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615" y="908720"/>
            <a:ext cx="750314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CDC921"/>
                </a:solidFill>
              </a:rPr>
              <a:t>Цель работы</a:t>
            </a:r>
            <a:r>
              <a:rPr lang="en-US" sz="4000" dirty="0" smtClean="0">
                <a:solidFill>
                  <a:srgbClr val="CDC921"/>
                </a:solidFill>
              </a:rPr>
              <a:t>:</a:t>
            </a:r>
            <a:endParaRPr lang="ru-RU" sz="4000" dirty="0" smtClean="0">
              <a:solidFill>
                <a:srgbClr val="CDC92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800" dirty="0" smtClean="0"/>
              <a:t>     Создание специализированного</a:t>
            </a:r>
          </a:p>
          <a:p>
            <a:pPr>
              <a:lnSpc>
                <a:spcPct val="150000"/>
              </a:lnSpc>
            </a:pPr>
            <a:r>
              <a:rPr lang="ru-RU" sz="2800" dirty="0" smtClean="0"/>
              <a:t>программного обеспечения, для получения</a:t>
            </a:r>
          </a:p>
          <a:p>
            <a:pPr>
              <a:lnSpc>
                <a:spcPct val="150000"/>
              </a:lnSpc>
            </a:pPr>
            <a:r>
              <a:rPr lang="ru-RU" sz="2800" dirty="0"/>
              <a:t>у</a:t>
            </a:r>
            <a:r>
              <a:rPr lang="ru-RU" sz="2800" dirty="0" smtClean="0"/>
              <a:t>довольствия и хорошего времени проведения </a:t>
            </a:r>
          </a:p>
          <a:p>
            <a:pPr>
              <a:lnSpc>
                <a:spcPct val="150000"/>
              </a:lnSpc>
            </a:pPr>
            <a:r>
              <a:rPr lang="ru-RU" sz="2800" dirty="0" smtClean="0"/>
              <a:t>в игре жанра «Платформер».</a:t>
            </a:r>
          </a:p>
        </p:txBody>
      </p:sp>
    </p:spTree>
    <p:extLst>
      <p:ext uri="{BB962C8B-B14F-4D97-AF65-F5344CB8AC3E}">
        <p14:creationId xmlns:p14="http://schemas.microsoft.com/office/powerpoint/2010/main" val="8989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Актуальность выбранной темы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 smtClean="0"/>
              <a:t>Тема </a:t>
            </a:r>
            <a:r>
              <a:rPr lang="ru-RU" dirty="0"/>
              <a:t>курсовой работы достаточно актуальна в настоящее время. Это объясняется тем, что большинство людей играет в </a:t>
            </a:r>
            <a:r>
              <a:rPr lang="ru-RU" dirty="0" smtClean="0"/>
              <a:t>платформеры.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8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Основные задачи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14847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Программа должна содержать математические расчеты, в основном связанные с игровой физикой. В данной игровой программе игрок будет управлять одним персонажем с помощью клавиатуры. Игровой процесс будет составлять продвижение игрока по виртуальному миру, перепрыгивая через движущихся ему навстречу </a:t>
            </a:r>
            <a:r>
              <a:rPr lang="ru-RU" dirty="0" smtClean="0"/>
              <a:t>препятствия, собирая бонусы.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717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Жизненный цикл программы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03648" y="1628800"/>
            <a:ext cx="6480720" cy="41044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605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Внешний вид сверху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3" descr="C:\Users\Георгий\OneDrive\Изображения\Снимки экрана\Снимок экрана (279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42" y="1600200"/>
            <a:ext cx="472711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3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Начальный экран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5" name="Picture 3" descr="C:\Users\Георгий\OneDrive\Изображения\Снимки экрана\Снимок экрана (305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93" y="1600200"/>
            <a:ext cx="724021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52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Начало пути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98" name="Picture 2" descr="C:\Users\Георгий\OneDrive\Изображения\Снимки экрана\Снимок экрана (28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55" y="1600200"/>
            <a:ext cx="725749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7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Меню Паузы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218" name="Picture 2" descr="C:\Users\Георгий\OneDrive\Изображения\Снимки экрана\Снимок экрана (308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0919"/>
            <a:ext cx="8229600" cy="44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3298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158</Words>
  <Application>Microsoft Office PowerPoint</Application>
  <PresentationFormat>Экран (4:3)</PresentationFormat>
  <Paragraphs>31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Презентация PowerPoint</vt:lpstr>
      <vt:lpstr>Актуальность выбранной темы</vt:lpstr>
      <vt:lpstr>Основные задачи</vt:lpstr>
      <vt:lpstr>Жизненный цикл программы</vt:lpstr>
      <vt:lpstr>Внешний вид сверху</vt:lpstr>
      <vt:lpstr>Начальный экран</vt:lpstr>
      <vt:lpstr>Начало пути</vt:lpstr>
      <vt:lpstr>Меню Паузы</vt:lpstr>
      <vt:lpstr>Экран Поражения</vt:lpstr>
      <vt:lpstr>Зона полёта</vt:lpstr>
      <vt:lpstr>Третий участок пути</vt:lpstr>
      <vt:lpstr>Финальная часть</vt:lpstr>
      <vt:lpstr>Экран Победы</vt:lpstr>
      <vt:lpstr>Заключение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Георгий</dc:creator>
  <cp:lastModifiedBy>Георгий</cp:lastModifiedBy>
  <cp:revision>10</cp:revision>
  <dcterms:created xsi:type="dcterms:W3CDTF">2022-09-19T19:01:20Z</dcterms:created>
  <dcterms:modified xsi:type="dcterms:W3CDTF">2022-09-19T20:26:28Z</dcterms:modified>
</cp:coreProperties>
</file>